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f939e3dc9d4281" /><Relationship Type="http://schemas.openxmlformats.org/officeDocument/2006/relationships/extended-properties" Target="/docProps/app.xml" Id="Rc36f2d6b169f4083" /><Relationship Type="http://schemas.openxmlformats.org/officeDocument/2006/relationships/officeDocument" Target="/ppt/presentation.xml" Id="R51bb55d8fcbe45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aeff39e13c4186"/>
  </p:sldMasterIdLst>
  <p:notesMasterIdLst>
    <p:notesMasterId xmlns:r="http://schemas.openxmlformats.org/officeDocument/2006/relationships" r:id="Raf97b1080c574f12"/>
  </p:notesMasterIdLst>
  <p:sldIdLst>
    <p:sldId xmlns:r="http://schemas.openxmlformats.org/officeDocument/2006/relationships" id="256" r:id="R48d8a1cdb642403c"/>
    <p:sldId xmlns:r="http://schemas.openxmlformats.org/officeDocument/2006/relationships" id="257" r:id="Rf066b96121944036"/>
    <p:sldId xmlns:r="http://schemas.openxmlformats.org/officeDocument/2006/relationships" id="258" r:id="Rf28b1bf9387a443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95db74355d4ced" /><Relationship Type="http://schemas.openxmlformats.org/officeDocument/2006/relationships/slideMaster" Target="/ppt/slideMasters/slideMaster1.xml" Id="R61aeff39e13c4186" /><Relationship Type="http://schemas.openxmlformats.org/officeDocument/2006/relationships/notesMaster" Target="/ppt/notesMasters/notesMaster1.xml" Id="Raf97b1080c574f12" /><Relationship Type="http://schemas.openxmlformats.org/officeDocument/2006/relationships/presProps" Target="/ppt/presProps.xml" Id="R090e6dcd845c4989" /><Relationship Type="http://schemas.openxmlformats.org/officeDocument/2006/relationships/tableStyles" Target="/ppt/tableStyles.xml" Id="Rc6c0ba8fb5d341a3" /><Relationship Type="http://schemas.openxmlformats.org/officeDocument/2006/relationships/slide" Target="/ppt/slides/slide1.xml" Id="R48d8a1cdb642403c" /><Relationship Type="http://schemas.openxmlformats.org/officeDocument/2006/relationships/slide" Target="/ppt/slides/slide2.xml" Id="Rf066b96121944036" /><Relationship Type="http://schemas.openxmlformats.org/officeDocument/2006/relationships/slide" Target="/ppt/slides/slide3.xml" Id="Rf28b1bf9387a44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105f81af0f46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b5f1c866a54710" /><Relationship Type="http://schemas.openxmlformats.org/officeDocument/2006/relationships/notesMaster" Target="/ppt/notesMasters/notesMaster1.xml" Id="R08a6a4aa676243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3b17bdf82b450b" /><Relationship Type="http://schemas.openxmlformats.org/officeDocument/2006/relationships/notesMaster" Target="/ppt/notesMasters/notesMaster1.xml" Id="R1a7c8f56e8ce41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bfca9a9464446b" /><Relationship Type="http://schemas.openxmlformats.org/officeDocument/2006/relationships/notesMaster" Target="/ppt/notesMasters/notesMaster1.xml" Id="R016cf59c89a84b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0a03d0997543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c336dc4b2f46bb" /><Relationship Type="http://schemas.openxmlformats.org/officeDocument/2006/relationships/slideLayout" Target="/ppt/slideLayouts/slideLayout1.xml" Id="R49fddf360ae34f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fddf360ae34f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4df5b536b43c9" /><Relationship Type="http://schemas.openxmlformats.org/officeDocument/2006/relationships/notesSlide" Target="/ppt/notesSlides/notesSlide1.xml" Id="Raa952541bf2941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1d0e13bcf4c2f" /><Relationship Type="http://schemas.openxmlformats.org/officeDocument/2006/relationships/chart" Target="/ppt/slides/charts/chart1.xml" Id="R6fb69e68d79f42f3" /><Relationship Type="http://schemas.openxmlformats.org/officeDocument/2006/relationships/notesSlide" Target="/ppt/notesSlides/notesSlide2.xml" Id="R51d3374c4dfe43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7ff277265843c6" /><Relationship Type="http://schemas.openxmlformats.org/officeDocument/2006/relationships/notesSlide" Target="/ppt/notesSlides/notesSlide3.xml" Id="Rf351c0116d1e480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前週</c:v>
          </c:tx>
          <c:spPr>
            <a:solidFill xmlns:a="http://schemas.openxmlformats.org/drawingml/2006/main">
              <a:srgbClr val="9FB8D7"/>
            </a:solidFill>
          </c:spPr>
          <c:cat>
            <c:strRef>
              <c:f>'Chart Data'!$A$2:$A$3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v>今週</c:v>
          </c:tx>
          <c:spPr>
            <a:solidFill xmlns:a="http://schemas.openxmlformats.org/drawingml/2006/main">
              <a:srgbClr val="086BDA"/>
            </a:solidFill>
          </c:spPr>
          <c:cat>
            <c:strRef>
              <c:f>'Chart Data'!$C$2:$C$3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100</c:v>
                </c:pt>
                <c:pt idx="1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42C4D"/>
                  </a:solidFill>
                  <a:latin typeface="Hiragino Sans"/>
                  <a:ea typeface="Hiragino Sans"/>
                  <a:cs typeface="Hiragin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72768"/>
      </c:catAx>
      <c:valAx>
        <c:axId val="48672768"/>
        <c:scaling>
          <c:orientation val="minMax"/>
          <c:max val="12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50112"/>
        <c:crossBetween val="between"/>
        <c:majorUnit val="30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42C4D"/>
              </a:solidFill>
              <a:latin typeface="Hiragino Sans"/>
              <a:ea typeface="Hiragino Sans"/>
              <a:cs typeface="Hiragino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5363D7-CF1D-4E4B-BE7F-479FAC2D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F3D8F-B01B-469D-B17C-7ADF8F56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今週の報告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92F732-537C-452C-B155-BB96CFBD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47779-EA83-48FB-9489-5B990F33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D3C68-F5F6-4BAC-B57B-AB05BCFA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160 万円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B6AD70-9355-4052-BFB8-43DC7E98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576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前週 150万円   ／   増加 10万円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1F370-9824-4D88-9450-76B8B19A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増加要因は未確認。次に商品別の内訳を確認します。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958544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FCB64-125D-4137-A84C-09A8AC1E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1F649-57EE-482D-A1C0-055D5FCC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A商品の増加が合計を押し上げた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62BF02-39C1-46BE-9823-8F1F6356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DB294-18E0-408D-8005-D12B0E37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C2B7B-7C8F-403B-A67A-74F679AD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商品別売上　単位：万円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904875" y="2428875"/>
          <a:ext xmlns:a="http://schemas.openxmlformats.org/drawingml/2006/main" cx="102870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fb69e68d79f42f3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F191A-90CB-4309-A7A3-F2354C43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合計：前週150万円 ／ 今週160万円</a:t>
            </a:r>
          </a:p>
        </p:txBody>
      </p:sp>
    </p:spTree>
    <p:extLst>
      <p:ext uri="{BB962C8B-B14F-4D97-AF65-F5344CB8AC3E}">
        <p14:creationId xmlns:p14="http://schemas.microsoft.com/office/powerpoint/2010/main" val="4823265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F11E1-B934-45DF-AABA-FE776AB6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F1A23-8783-4259-A605-6889E2E5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増加要因を確認するための提案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C5C57-1DCF-49A5-9C8B-5A63D8E7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9C66B-BDD9-409C-B36F-AD8B12AB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893FAB-2709-4255-9D58-F6636171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8600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分かっていること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A37B5-E693-41DE-9A1E-A5C5CEB6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A商品は前週より10万円増加。B商品は同額です。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5A1B7E-F44E-45D9-8A02-BA4B440A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766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次に確認すること（提案）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C9F58-47B6-4B43-A345-B76F1B9F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受注件数・単価・案件構成を確認します。</a:t>
            </a:r>
          </a:p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原因、担当者、期限はまだ決まっていません。</a:t>
            </a:r>
          </a:p>
        </p:txBody>
      </p:sp>
    </p:spTree>
    <p:extLst>
      <p:ext uri="{BB962C8B-B14F-4D97-AF65-F5344CB8AC3E}">
        <p14:creationId xmlns:p14="http://schemas.microsoft.com/office/powerpoint/2010/main" val="4841551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2026-10-03T00:51:52.5910000Z</dcterms:created>
  <dcterms:modified xsi:type="dcterms:W3CDTF">2026-10-03T00:51:52.5910000Z</dcterms:modified>
</coreProperties>
</file>